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58" r:id="rId6"/>
  </p:sldIdLst>
  <p:sldSz cx="18288000" cy="10287000"/>
  <p:notesSz cx="6858000" cy="9144000"/>
  <p:embeddedFontLst>
    <p:embeddedFont>
      <p:font typeface="Poppins" panose="00000500000000000000" pitchFamily="2" charset="-18"/>
      <p:regular r:id="rId8"/>
    </p:embeddedFont>
    <p:embeddedFont>
      <p:font typeface="Poppins Bold" panose="020B0604020202020204" charset="-18"/>
      <p:regular r:id="rId9"/>
    </p:embeddedFont>
    <p:embeddedFont>
      <p:font typeface="Poppins Light" panose="00000400000000000000" pitchFamily="2" charset="-18"/>
      <p:regular r:id="rId10"/>
      <p:italic r:id="rId11"/>
    </p:embeddedFont>
    <p:embeddedFont>
      <p:font typeface="Poppins SemiBold" panose="00000700000000000000" pitchFamily="2" charset="-18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36E43-F888-4726-B591-81B09A172D1E}" v="1" dt="2025-02-04T09:16:25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zelak Małgorzata" userId="fca88fd6-f845-475a-93c4-88e7651e4e19" providerId="ADAL" clId="{94EA5F77-274C-4071-ACF8-5346A4E374D3}"/>
    <pc:docChg chg="undo custSel addSld delSld modSld">
      <pc:chgData name="Grzelak Małgorzata" userId="fca88fd6-f845-475a-93c4-88e7651e4e19" providerId="ADAL" clId="{94EA5F77-274C-4071-ACF8-5346A4E374D3}" dt="2025-01-28T13:54:57.910" v="268" actId="167"/>
      <pc:docMkLst>
        <pc:docMk/>
      </pc:docMkLst>
      <pc:sldChg chg="addSp modSp mod">
        <pc:chgData name="Grzelak Małgorzata" userId="fca88fd6-f845-475a-93c4-88e7651e4e19" providerId="ADAL" clId="{94EA5F77-274C-4071-ACF8-5346A4E374D3}" dt="2025-01-28T13:49:23.756" v="84" actId="2711"/>
        <pc:sldMkLst>
          <pc:docMk/>
          <pc:sldMk cId="0" sldId="256"/>
        </pc:sldMkLst>
        <pc:spChg chg="add mod">
          <ac:chgData name="Grzelak Małgorzata" userId="fca88fd6-f845-475a-93c4-88e7651e4e19" providerId="ADAL" clId="{94EA5F77-274C-4071-ACF8-5346A4E374D3}" dt="2025-01-28T13:49:23.756" v="84" actId="2711"/>
          <ac:spMkLst>
            <pc:docMk/>
            <pc:sldMk cId="0" sldId="256"/>
            <ac:spMk id="9" creationId="{E19B06BF-65FB-3039-9312-26617407423B}"/>
          </ac:spMkLst>
        </pc:spChg>
      </pc:sldChg>
      <pc:sldChg chg="addSp modSp mod">
        <pc:chgData name="Grzelak Małgorzata" userId="fca88fd6-f845-475a-93c4-88e7651e4e19" providerId="ADAL" clId="{94EA5F77-274C-4071-ACF8-5346A4E374D3}" dt="2025-01-28T13:54:57.910" v="268" actId="167"/>
        <pc:sldMkLst>
          <pc:docMk/>
          <pc:sldMk cId="2817928715" sldId="259"/>
        </pc:sldMkLst>
        <pc:spChg chg="ord">
          <ac:chgData name="Grzelak Małgorzata" userId="fca88fd6-f845-475a-93c4-88e7651e4e19" providerId="ADAL" clId="{94EA5F77-274C-4071-ACF8-5346A4E374D3}" dt="2025-01-28T13:54:57.910" v="268" actId="167"/>
          <ac:spMkLst>
            <pc:docMk/>
            <pc:sldMk cId="2817928715" sldId="259"/>
            <ac:spMk id="3" creationId="{F3A6E99D-83F9-1D25-DE19-A49C4BEB8741}"/>
          </ac:spMkLst>
        </pc:spChg>
        <pc:spChg chg="add mod">
          <ac:chgData name="Grzelak Małgorzata" userId="fca88fd6-f845-475a-93c4-88e7651e4e19" providerId="ADAL" clId="{94EA5F77-274C-4071-ACF8-5346A4E374D3}" dt="2025-01-28T13:50:18.125" v="104" actId="1076"/>
          <ac:spMkLst>
            <pc:docMk/>
            <pc:sldMk cId="2817928715" sldId="259"/>
            <ac:spMk id="6" creationId="{6351A556-2728-D24A-025D-C6505C2F0F07}"/>
          </ac:spMkLst>
        </pc:spChg>
        <pc:spChg chg="add mod">
          <ac:chgData name="Grzelak Małgorzata" userId="fca88fd6-f845-475a-93c4-88e7651e4e19" providerId="ADAL" clId="{94EA5F77-274C-4071-ACF8-5346A4E374D3}" dt="2025-01-28T13:54:00.469" v="259" actId="20577"/>
          <ac:spMkLst>
            <pc:docMk/>
            <pc:sldMk cId="2817928715" sldId="259"/>
            <ac:spMk id="9" creationId="{EC3F2D6B-1B24-A28A-FA8C-6675EBD25EE9}"/>
          </ac:spMkLst>
        </pc:spChg>
      </pc:sldChg>
      <pc:sldChg chg="delSp add mod">
        <pc:chgData name="Grzelak Małgorzata" userId="fca88fd6-f845-475a-93c4-88e7651e4e19" providerId="ADAL" clId="{94EA5F77-274C-4071-ACF8-5346A4E374D3}" dt="2025-01-28T13:54:15.238" v="264" actId="478"/>
        <pc:sldMkLst>
          <pc:docMk/>
          <pc:sldMk cId="12885844" sldId="260"/>
        </pc:sldMkLst>
      </pc:sldChg>
      <pc:sldChg chg="new del">
        <pc:chgData name="Grzelak Małgorzata" userId="fca88fd6-f845-475a-93c4-88e7651e4e19" providerId="ADAL" clId="{94EA5F77-274C-4071-ACF8-5346A4E374D3}" dt="2025-01-28T13:54:06.943" v="261" actId="47"/>
        <pc:sldMkLst>
          <pc:docMk/>
          <pc:sldMk cId="997679375" sldId="260"/>
        </pc:sldMkLst>
      </pc:sldChg>
      <pc:sldChg chg="add">
        <pc:chgData name="Grzelak Małgorzata" userId="fca88fd6-f845-475a-93c4-88e7651e4e19" providerId="ADAL" clId="{94EA5F77-274C-4071-ACF8-5346A4E374D3}" dt="2025-01-28T13:54:20.705" v="267"/>
        <pc:sldMkLst>
          <pc:docMk/>
          <pc:sldMk cId="1091243090" sldId="261"/>
        </pc:sldMkLst>
      </pc:sldChg>
      <pc:sldChg chg="new del">
        <pc:chgData name="Grzelak Małgorzata" userId="fca88fd6-f845-475a-93c4-88e7651e4e19" providerId="ADAL" clId="{94EA5F77-274C-4071-ACF8-5346A4E374D3}" dt="2025-01-28T13:54:18.658" v="266" actId="680"/>
        <pc:sldMkLst>
          <pc:docMk/>
          <pc:sldMk cId="2536352038" sldId="261"/>
        </pc:sldMkLst>
      </pc:sldChg>
    </pc:docChg>
  </pc:docChgLst>
  <pc:docChgLst>
    <pc:chgData name="Grzelak Małgorzata" userId="fca88fd6-f845-475a-93c4-88e7651e4e19" providerId="ADAL" clId="{49436E43-F888-4726-B591-81B09A172D1E}"/>
    <pc:docChg chg="custSel modSld">
      <pc:chgData name="Grzelak Małgorzata" userId="fca88fd6-f845-475a-93c4-88e7651e4e19" providerId="ADAL" clId="{49436E43-F888-4726-B591-81B09A172D1E}" dt="2025-02-04T09:18:03.242" v="20" actId="478"/>
      <pc:docMkLst>
        <pc:docMk/>
      </pc:docMkLst>
      <pc:sldChg chg="delSp mod">
        <pc:chgData name="Grzelak Małgorzata" userId="fca88fd6-f845-475a-93c4-88e7651e4e19" providerId="ADAL" clId="{49436E43-F888-4726-B591-81B09A172D1E}" dt="2025-02-04T09:16:30.068" v="4" actId="478"/>
        <pc:sldMkLst>
          <pc:docMk/>
          <pc:sldMk cId="0" sldId="256"/>
        </pc:sldMkLst>
        <pc:spChg chg="del">
          <ac:chgData name="Grzelak Małgorzata" userId="fca88fd6-f845-475a-93c4-88e7651e4e19" providerId="ADAL" clId="{49436E43-F888-4726-B591-81B09A172D1E}" dt="2025-02-04T09:16:30.068" v="4" actId="478"/>
          <ac:spMkLst>
            <pc:docMk/>
            <pc:sldMk cId="0" sldId="256"/>
            <ac:spMk id="10" creationId="{07DCC31D-DA83-DC2C-4773-D26ED697E03F}"/>
          </ac:spMkLst>
        </pc:spChg>
      </pc:sldChg>
      <pc:sldChg chg="delSp modSp mod">
        <pc:chgData name="Grzelak Małgorzata" userId="fca88fd6-f845-475a-93c4-88e7651e4e19" providerId="ADAL" clId="{49436E43-F888-4726-B591-81B09A172D1E}" dt="2025-02-04T09:18:03.242" v="20" actId="478"/>
        <pc:sldMkLst>
          <pc:docMk/>
          <pc:sldMk cId="2871652407" sldId="258"/>
        </pc:sldMkLst>
        <pc:spChg chg="del">
          <ac:chgData name="Grzelak Małgorzata" userId="fca88fd6-f845-475a-93c4-88e7651e4e19" providerId="ADAL" clId="{49436E43-F888-4726-B591-81B09A172D1E}" dt="2025-02-04T09:15:13.007" v="0" actId="478"/>
          <ac:spMkLst>
            <pc:docMk/>
            <pc:sldMk cId="2871652407" sldId="258"/>
            <ac:spMk id="4" creationId="{CED4AC97-A1EB-6C44-2BC2-D8514AAC7E7A}"/>
          </ac:spMkLst>
        </pc:spChg>
        <pc:spChg chg="del mod">
          <ac:chgData name="Grzelak Małgorzata" userId="fca88fd6-f845-475a-93c4-88e7651e4e19" providerId="ADAL" clId="{49436E43-F888-4726-B591-81B09A172D1E}" dt="2025-02-04T09:18:03.242" v="20" actId="478"/>
          <ac:spMkLst>
            <pc:docMk/>
            <pc:sldMk cId="2871652407" sldId="258"/>
            <ac:spMk id="8" creationId="{93F5260F-AC40-0D96-4F11-23B91ED57E93}"/>
          </ac:spMkLst>
        </pc:spChg>
      </pc:sldChg>
      <pc:sldChg chg="delSp modSp mod">
        <pc:chgData name="Grzelak Małgorzata" userId="fca88fd6-f845-475a-93c4-88e7651e4e19" providerId="ADAL" clId="{49436E43-F888-4726-B591-81B09A172D1E}" dt="2025-02-04T09:16:47.541" v="12" actId="2711"/>
        <pc:sldMkLst>
          <pc:docMk/>
          <pc:sldMk cId="2817928715" sldId="259"/>
        </pc:sldMkLst>
        <pc:spChg chg="del">
          <ac:chgData name="Grzelak Małgorzata" userId="fca88fd6-f845-475a-93c4-88e7651e4e19" providerId="ADAL" clId="{49436E43-F888-4726-B591-81B09A172D1E}" dt="2025-02-04T09:15:21.744" v="3" actId="478"/>
          <ac:spMkLst>
            <pc:docMk/>
            <pc:sldMk cId="2817928715" sldId="259"/>
            <ac:spMk id="10" creationId="{DFA47DD5-F09F-6EA4-679B-9C2CA23CB201}"/>
          </ac:spMkLst>
        </pc:spChg>
        <pc:spChg chg="mod">
          <ac:chgData name="Grzelak Małgorzata" userId="fca88fd6-f845-475a-93c4-88e7651e4e19" providerId="ADAL" clId="{49436E43-F888-4726-B591-81B09A172D1E}" dt="2025-02-04T09:16:47.541" v="12" actId="2711"/>
          <ac:spMkLst>
            <pc:docMk/>
            <pc:sldMk cId="2817928715" sldId="259"/>
            <ac:spMk id="11" creationId="{9EBBC53D-EBD2-9C33-3F96-E752EB379644}"/>
          </ac:spMkLst>
        </pc:spChg>
      </pc:sldChg>
      <pc:sldChg chg="delSp modSp mod">
        <pc:chgData name="Grzelak Małgorzata" userId="fca88fd6-f845-475a-93c4-88e7651e4e19" providerId="ADAL" clId="{49436E43-F888-4726-B591-81B09A172D1E}" dt="2025-02-04T09:16:56.617" v="14" actId="1076"/>
        <pc:sldMkLst>
          <pc:docMk/>
          <pc:sldMk cId="12885844" sldId="260"/>
        </pc:sldMkLst>
        <pc:spChg chg="mod">
          <ac:chgData name="Grzelak Małgorzata" userId="fca88fd6-f845-475a-93c4-88e7651e4e19" providerId="ADAL" clId="{49436E43-F888-4726-B591-81B09A172D1E}" dt="2025-02-04T09:16:56.617" v="14" actId="1076"/>
          <ac:spMkLst>
            <pc:docMk/>
            <pc:sldMk cId="12885844" sldId="260"/>
            <ac:spMk id="6" creationId="{67134DB9-4206-CFEA-0850-A86971D0F056}"/>
          </ac:spMkLst>
        </pc:spChg>
        <pc:spChg chg="del">
          <ac:chgData name="Grzelak Małgorzata" userId="fca88fd6-f845-475a-93c4-88e7651e4e19" providerId="ADAL" clId="{49436E43-F888-4726-B591-81B09A172D1E}" dt="2025-02-04T09:15:18.506" v="2" actId="478"/>
          <ac:spMkLst>
            <pc:docMk/>
            <pc:sldMk cId="12885844" sldId="260"/>
            <ac:spMk id="10" creationId="{A5743729-3151-A2FF-36DE-F92D0C168DD9}"/>
          </ac:spMkLst>
        </pc:spChg>
      </pc:sldChg>
      <pc:sldChg chg="delSp modSp mod">
        <pc:chgData name="Grzelak Małgorzata" userId="fca88fd6-f845-475a-93c4-88e7651e4e19" providerId="ADAL" clId="{49436E43-F888-4726-B591-81B09A172D1E}" dt="2025-02-04T09:17:34.429" v="16" actId="1076"/>
        <pc:sldMkLst>
          <pc:docMk/>
          <pc:sldMk cId="1091243090" sldId="261"/>
        </pc:sldMkLst>
        <pc:spChg chg="del">
          <ac:chgData name="Grzelak Małgorzata" userId="fca88fd6-f845-475a-93c4-88e7651e4e19" providerId="ADAL" clId="{49436E43-F888-4726-B591-81B09A172D1E}" dt="2025-02-04T09:15:16.128" v="1" actId="478"/>
          <ac:spMkLst>
            <pc:docMk/>
            <pc:sldMk cId="1091243090" sldId="261"/>
            <ac:spMk id="6" creationId="{561E93BE-9EB9-5455-6AFF-650834EC6305}"/>
          </ac:spMkLst>
        </pc:spChg>
        <pc:spChg chg="mod">
          <ac:chgData name="Grzelak Małgorzata" userId="fca88fd6-f845-475a-93c4-88e7651e4e19" providerId="ADAL" clId="{49436E43-F888-4726-B591-81B09A172D1E}" dt="2025-02-04T09:17:34.429" v="16" actId="1076"/>
          <ac:spMkLst>
            <pc:docMk/>
            <pc:sldMk cId="1091243090" sldId="261"/>
            <ac:spMk id="9" creationId="{308CB856-2C2E-66B1-915F-F0622606A5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A8FE-C37A-4025-B86C-3F3E121A502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B98C3-4098-4DB1-AE73-53063DA4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1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1424-C53B-4863-9E93-9AC7E27D4D1D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405-B386-40B4-A7A0-04CB4DF3CFA2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569-08AE-4DA4-B645-D871D57C874D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0006-08B3-47BA-9200-2A389FA0C442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28-E898-4590-86CA-580CDC5FA847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0094-337B-4BC4-830F-53C964C143D7}" type="datetime1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A9CA-1208-4366-BB60-D52088080F32}" type="datetime1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69-D6A0-4EB3-99EF-8D941DDFA712}" type="datetime1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D5E7-609F-4FD9-B6FD-0F014E988154}" type="datetime1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DBA2-F146-48B7-AB28-522A4A940139}" type="datetime1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9660-CC9D-42E4-BACD-ED29B484C4D7}" type="datetime1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0F77-A49D-4901-AB50-3AF07F4B073C}" type="datetime1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175528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8345760"/>
            <a:ext cx="18288000" cy="1941240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829" b="-364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1059" y="834576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222422" y="8406135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188547" y="8379043"/>
            <a:ext cx="7910906" cy="120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0"/>
              </a:lnSpc>
              <a:spcAft>
                <a:spcPts val="70"/>
              </a:spcAft>
            </a:pPr>
            <a:r>
              <a:rPr lang="en-US" sz="3817" b="1" spc="198" dirty="0">
                <a:solidFill>
                  <a:srgbClr val="F1EAEA"/>
                </a:solidFill>
                <a:latin typeface="Poppins Bold"/>
                <a:ea typeface="Poppins Bold"/>
                <a:cs typeface="Poppins Bold"/>
                <a:sym typeface="Poppins Bold"/>
              </a:rPr>
              <a:t>INTERNATIONAL CONFERENCE </a:t>
            </a:r>
          </a:p>
          <a:p>
            <a:pPr algn="ctr">
              <a:lnSpc>
                <a:spcPts val="4600"/>
              </a:lnSpc>
              <a:spcAft>
                <a:spcPts val="70"/>
              </a:spcAft>
            </a:pPr>
            <a:r>
              <a:rPr lang="en-US" sz="3817" b="1" spc="198" dirty="0">
                <a:solidFill>
                  <a:srgbClr val="F1EAEA"/>
                </a:solidFill>
                <a:latin typeface="Poppins Bold"/>
                <a:ea typeface="Poppins Bold"/>
                <a:cs typeface="Poppins Bold"/>
                <a:sym typeface="Poppins Bold"/>
              </a:rPr>
              <a:t>ON MILITARY SCIENCE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en-US" sz="2619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03 - 07.03.2025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19B06BF-65FB-3039-9312-26617407423B}"/>
              </a:ext>
            </a:extLst>
          </p:cNvPr>
          <p:cNvSpPr txBox="1"/>
          <p:nvPr/>
        </p:nvSpPr>
        <p:spPr>
          <a:xfrm>
            <a:off x="520870" y="2197741"/>
            <a:ext cx="17526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latin typeface="Poppins Bold" panose="020B0604020202020204" charset="-18"/>
                <a:cs typeface="Poppins Bold" panose="020B0604020202020204" charset="-18"/>
              </a:rPr>
              <a:t>Presentation </a:t>
            </a:r>
            <a:r>
              <a:rPr lang="pl-PL" sz="8800" dirty="0" err="1">
                <a:latin typeface="Poppins Bold" panose="020B0604020202020204" charset="-18"/>
                <a:cs typeface="Poppins Bold" panose="020B0604020202020204" charset="-18"/>
              </a:rPr>
              <a:t>title</a:t>
            </a:r>
            <a:endParaRPr lang="pl-PL" sz="8800" dirty="0">
              <a:latin typeface="Poppins Bold" panose="020B0604020202020204" charset="-18"/>
              <a:cs typeface="Poppins Bold" panose="020B0604020202020204" charset="-18"/>
            </a:endParaRPr>
          </a:p>
          <a:p>
            <a:pPr algn="ctr"/>
            <a:endParaRPr lang="pl-PL" sz="8800" dirty="0">
              <a:latin typeface="Poppins Bold" panose="020B0604020202020204" charset="-18"/>
              <a:cs typeface="Poppins Bold" panose="020B0604020202020204" charset="-18"/>
            </a:endParaRPr>
          </a:p>
          <a:p>
            <a:pPr algn="ctr"/>
            <a:endParaRPr lang="pl-PL" sz="8800" dirty="0">
              <a:latin typeface="Poppins Bold" panose="020B0604020202020204" charset="-18"/>
              <a:cs typeface="Poppins Bold" panose="020B0604020202020204" charset="-18"/>
            </a:endParaRPr>
          </a:p>
          <a:p>
            <a:pPr algn="r"/>
            <a:r>
              <a:rPr lang="pl-PL" sz="6600" b="1" dirty="0" err="1">
                <a:latin typeface="Poppins SemiBold" panose="020B0502040204020203" pitchFamily="2" charset="-18"/>
                <a:cs typeface="Poppins SemiBold" panose="020B0502040204020203" pitchFamily="2" charset="-18"/>
              </a:rPr>
              <a:t>Authors</a:t>
            </a:r>
            <a:endParaRPr lang="pl-PL" sz="6000" b="1" dirty="0">
              <a:latin typeface="Poppins SemiBold" panose="020B0502040204020203" pitchFamily="2" charset="-18"/>
              <a:cs typeface="Poppins SemiBold" panose="020B0502040204020203" pitchFamily="2" charset="-18"/>
            </a:endParaRPr>
          </a:p>
          <a:p>
            <a:pPr algn="r"/>
            <a:r>
              <a:rPr lang="pl-PL" sz="4800" b="1" dirty="0" err="1">
                <a:latin typeface="Poppins Light" panose="020B0502040204020203" pitchFamily="2" charset="-18"/>
                <a:cs typeface="Poppins Light" panose="020B0502040204020203" pitchFamily="2" charset="-18"/>
              </a:rPr>
              <a:t>Institution</a:t>
            </a:r>
            <a:endParaRPr lang="en-US" sz="8800" b="1" dirty="0">
              <a:latin typeface="Poppins Light" panose="020B0502040204020203" pitchFamily="2" charset="-18"/>
              <a:cs typeface="Poppins Light" panose="020B0502040204020203" pitchFamily="2" charset="-1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B3F06-07C8-7F26-D84B-EC6A86F2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3A6E99D-83F9-1D25-DE19-A49C4BEB8741}"/>
              </a:ext>
            </a:extLst>
          </p:cNvPr>
          <p:cNvSpPr/>
          <p:nvPr/>
        </p:nvSpPr>
        <p:spPr>
          <a:xfrm>
            <a:off x="0" y="9401256"/>
            <a:ext cx="18288000" cy="885744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829" b="-36421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13FD6E69-12E1-2D0F-F147-989A3AC025CB}"/>
              </a:ext>
            </a:extLst>
          </p:cNvPr>
          <p:cNvSpPr/>
          <p:nvPr/>
        </p:nvSpPr>
        <p:spPr>
          <a:xfrm>
            <a:off x="0" y="-1"/>
            <a:ext cx="18288000" cy="1860223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740EFA8-3719-B788-B345-186C1CD92278}"/>
              </a:ext>
            </a:extLst>
          </p:cNvPr>
          <p:cNvSpPr/>
          <p:nvPr/>
        </p:nvSpPr>
        <p:spPr>
          <a:xfrm>
            <a:off x="152400" y="-11430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78B1A00-65D5-4CFA-29F9-EE55A751B1FA}"/>
              </a:ext>
            </a:extLst>
          </p:cNvPr>
          <p:cNvSpPr/>
          <p:nvPr/>
        </p:nvSpPr>
        <p:spPr>
          <a:xfrm>
            <a:off x="16299650" y="25074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8B0EEE0-D236-CAD1-27AB-B8524F5AE72F}"/>
              </a:ext>
            </a:extLst>
          </p:cNvPr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en-US" sz="2619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03 - 07.03.2025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058FC43-7A71-DD64-39FC-30AF434FF879}"/>
              </a:ext>
            </a:extLst>
          </p:cNvPr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351A556-2728-D24A-025D-C6505C2F0F07}"/>
              </a:ext>
            </a:extLst>
          </p:cNvPr>
          <p:cNvSpPr txBox="1"/>
          <p:nvPr/>
        </p:nvSpPr>
        <p:spPr>
          <a:xfrm>
            <a:off x="3505200" y="388907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Poppins Bold" panose="00000800000000000000" charset="-18"/>
                <a:cs typeface="Poppins Bold" panose="00000800000000000000" charset="-18"/>
              </a:rPr>
              <a:t>Agenda</a:t>
            </a:r>
            <a:endParaRPr lang="en-US" sz="5400" dirty="0">
              <a:solidFill>
                <a:schemeClr val="bg1"/>
              </a:solidFill>
              <a:latin typeface="Poppins Bold" panose="00000800000000000000" charset="-18"/>
              <a:cs typeface="Poppins Bold" panose="00000800000000000000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C3F2D6B-1B24-A28A-FA8C-6675EBD25EE9}"/>
              </a:ext>
            </a:extLst>
          </p:cNvPr>
          <p:cNvSpPr txBox="1"/>
          <p:nvPr/>
        </p:nvSpPr>
        <p:spPr>
          <a:xfrm>
            <a:off x="304800" y="2171700"/>
            <a:ext cx="12877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Introduction</a:t>
            </a:r>
            <a:endParaRPr lang="pl-PL" sz="4800" dirty="0"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Aims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and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research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problem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Result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Result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…..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Conclusion</a:t>
            </a:r>
            <a:endParaRPr lang="pl-PL" sz="4800" dirty="0"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9EBBC53D-EBD2-9C33-3F96-E752EB37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68600" y="968117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latin typeface="Poppins" panose="00000500000000000000" pitchFamily="2" charset="-18"/>
                <a:cs typeface="Poppins" panose="00000500000000000000" pitchFamily="2" charset="-18"/>
              </a:rPr>
              <a:pPr/>
              <a:t>2</a:t>
            </a:fld>
            <a:endParaRPr lang="en-US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1792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D6304-E5B8-6D39-C46B-8FF76206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1ACFB7-D66F-3455-DC9B-38CB390413EB}"/>
              </a:ext>
            </a:extLst>
          </p:cNvPr>
          <p:cNvSpPr/>
          <p:nvPr/>
        </p:nvSpPr>
        <p:spPr>
          <a:xfrm>
            <a:off x="0" y="-1"/>
            <a:ext cx="18288000" cy="1860223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DEACD7A-20C9-9751-69FF-11A91D3F43D9}"/>
              </a:ext>
            </a:extLst>
          </p:cNvPr>
          <p:cNvSpPr/>
          <p:nvPr/>
        </p:nvSpPr>
        <p:spPr>
          <a:xfrm>
            <a:off x="0" y="9401256"/>
            <a:ext cx="18288000" cy="885744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829" b="-364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0EE6AFA-E445-52DE-3D02-D450C8490ED1}"/>
              </a:ext>
            </a:extLst>
          </p:cNvPr>
          <p:cNvSpPr/>
          <p:nvPr/>
        </p:nvSpPr>
        <p:spPr>
          <a:xfrm>
            <a:off x="152400" y="-11430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F90EF21-5D58-BA70-4593-5D9CC7DC2DFA}"/>
              </a:ext>
            </a:extLst>
          </p:cNvPr>
          <p:cNvSpPr/>
          <p:nvPr/>
        </p:nvSpPr>
        <p:spPr>
          <a:xfrm>
            <a:off x="16299650" y="25074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CC2641F-0B78-0AD1-4DC0-DFBE37F4D484}"/>
              </a:ext>
            </a:extLst>
          </p:cNvPr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en-US" sz="2619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03 - 07.03.2025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145058D-5457-DD25-66D6-9CB69379C200}"/>
              </a:ext>
            </a:extLst>
          </p:cNvPr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134DB9-4206-CFEA-0850-A86971D0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76121" y="966156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latin typeface="Poppins" panose="00000500000000000000" pitchFamily="2" charset="-18"/>
                <a:cs typeface="Poppins" panose="00000500000000000000" pitchFamily="2" charset="-18"/>
              </a:rPr>
              <a:pPr/>
              <a:t>3</a:t>
            </a:fld>
            <a:endParaRPr lang="en-US" sz="2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88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A86D6-E4B7-FA67-27CC-794695677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0C0A17-0064-8FB1-1212-DE7F3CA24132}"/>
              </a:ext>
            </a:extLst>
          </p:cNvPr>
          <p:cNvSpPr/>
          <p:nvPr/>
        </p:nvSpPr>
        <p:spPr>
          <a:xfrm>
            <a:off x="0" y="-1"/>
            <a:ext cx="18288000" cy="1860223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44A5097-3F26-EF03-14DC-A3275E95B0C2}"/>
              </a:ext>
            </a:extLst>
          </p:cNvPr>
          <p:cNvSpPr/>
          <p:nvPr/>
        </p:nvSpPr>
        <p:spPr>
          <a:xfrm>
            <a:off x="0" y="9401256"/>
            <a:ext cx="18288000" cy="885744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829" b="-364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07B8D69-D7EC-6AEF-7D5C-D26C351D0EBA}"/>
              </a:ext>
            </a:extLst>
          </p:cNvPr>
          <p:cNvSpPr/>
          <p:nvPr/>
        </p:nvSpPr>
        <p:spPr>
          <a:xfrm>
            <a:off x="152400" y="-11430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C01E378-67D4-B74F-5330-0A1C0DE7C9E6}"/>
              </a:ext>
            </a:extLst>
          </p:cNvPr>
          <p:cNvSpPr/>
          <p:nvPr/>
        </p:nvSpPr>
        <p:spPr>
          <a:xfrm>
            <a:off x="16299650" y="25074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4C9AAA3-CC74-26E2-CE62-56332769C23C}"/>
              </a:ext>
            </a:extLst>
          </p:cNvPr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en-US" sz="2619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03 - 07.03.2025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D106B7B-AE35-7DE8-F758-4B0B553B89B2}"/>
              </a:ext>
            </a:extLst>
          </p:cNvPr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08CB856-2C2E-66B1-915F-F0622606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76121" y="966156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latin typeface="Poppins" panose="00000500000000000000" pitchFamily="2" charset="-18"/>
                <a:cs typeface="Poppins" panose="00000500000000000000" pitchFamily="2" charset="-18"/>
              </a:rPr>
              <a:pPr/>
              <a:t>4</a:t>
            </a:fld>
            <a:endParaRPr lang="en-US" sz="2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9124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56106-51FE-2C2A-24DD-8D0B26835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668EC6-A157-E74C-F392-B12B7F1DE729}"/>
              </a:ext>
            </a:extLst>
          </p:cNvPr>
          <p:cNvSpPr/>
          <p:nvPr/>
        </p:nvSpPr>
        <p:spPr>
          <a:xfrm>
            <a:off x="838200" y="190500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6" y="0"/>
                </a:lnTo>
                <a:lnTo>
                  <a:pt x="3505626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3283D68-494B-C1E2-467B-6962F8C4F8CA}"/>
              </a:ext>
            </a:extLst>
          </p:cNvPr>
          <p:cNvSpPr/>
          <p:nvPr/>
        </p:nvSpPr>
        <p:spPr>
          <a:xfrm>
            <a:off x="14706600" y="190500"/>
            <a:ext cx="2953071" cy="3023243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497ADF4-14A3-7263-3071-CC792DDB94A1}"/>
              </a:ext>
            </a:extLst>
          </p:cNvPr>
          <p:cNvSpPr/>
          <p:nvPr/>
        </p:nvSpPr>
        <p:spPr>
          <a:xfrm>
            <a:off x="8305800" y="7646775"/>
            <a:ext cx="1965723" cy="1965723"/>
          </a:xfrm>
          <a:custGeom>
            <a:avLst/>
            <a:gdLst/>
            <a:ahLst/>
            <a:cxnLst/>
            <a:rect l="l" t="t" r="r" b="b"/>
            <a:pathLst>
              <a:path w="1965723" h="1965723">
                <a:moveTo>
                  <a:pt x="0" y="0"/>
                </a:moveTo>
                <a:lnTo>
                  <a:pt x="1965723" y="0"/>
                </a:lnTo>
                <a:lnTo>
                  <a:pt x="1965723" y="1965724"/>
                </a:lnTo>
                <a:lnTo>
                  <a:pt x="0" y="1965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6F911DE-EF5D-B7EE-3592-651EF42E55A4}"/>
              </a:ext>
            </a:extLst>
          </p:cNvPr>
          <p:cNvSpPr/>
          <p:nvPr/>
        </p:nvSpPr>
        <p:spPr>
          <a:xfrm>
            <a:off x="13800681" y="7463502"/>
            <a:ext cx="1811838" cy="2061836"/>
          </a:xfrm>
          <a:custGeom>
            <a:avLst/>
            <a:gdLst/>
            <a:ahLst/>
            <a:cxnLst/>
            <a:rect l="l" t="t" r="r" b="b"/>
            <a:pathLst>
              <a:path w="1811838" h="2061836">
                <a:moveTo>
                  <a:pt x="0" y="0"/>
                </a:moveTo>
                <a:lnTo>
                  <a:pt x="1811838" y="0"/>
                </a:lnTo>
                <a:lnTo>
                  <a:pt x="1811838" y="2061836"/>
                </a:lnTo>
                <a:lnTo>
                  <a:pt x="0" y="2061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92ABE55-F85C-3DA1-D12C-D4FB02981BA0}"/>
              </a:ext>
            </a:extLst>
          </p:cNvPr>
          <p:cNvSpPr/>
          <p:nvPr/>
        </p:nvSpPr>
        <p:spPr>
          <a:xfrm>
            <a:off x="3124200" y="7608398"/>
            <a:ext cx="1921744" cy="1916940"/>
          </a:xfrm>
          <a:custGeom>
            <a:avLst/>
            <a:gdLst/>
            <a:ahLst/>
            <a:cxnLst/>
            <a:rect l="l" t="t" r="r" b="b"/>
            <a:pathLst>
              <a:path w="1921744" h="1916940">
                <a:moveTo>
                  <a:pt x="0" y="0"/>
                </a:moveTo>
                <a:lnTo>
                  <a:pt x="1921744" y="0"/>
                </a:lnTo>
                <a:lnTo>
                  <a:pt x="1921744" y="1916940"/>
                </a:lnTo>
                <a:lnTo>
                  <a:pt x="0" y="1916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65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57</Words>
  <Application>Microsoft Office PowerPoint</Application>
  <PresentationFormat>Niestandardowy</PresentationFormat>
  <Paragraphs>25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3" baseType="lpstr">
      <vt:lpstr>Poppins Light</vt:lpstr>
      <vt:lpstr>Aptos</vt:lpstr>
      <vt:lpstr>Poppins Bold</vt:lpstr>
      <vt:lpstr>Poppins</vt:lpstr>
      <vt:lpstr>Arial</vt:lpstr>
      <vt:lpstr>Calibri</vt:lpstr>
      <vt:lpstr>Poppins SemiBold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Dodaj podtytuł</dc:title>
  <dc:creator>Gosia</dc:creator>
  <cp:lastModifiedBy>Grzelak Małgorzata</cp:lastModifiedBy>
  <cp:revision>4</cp:revision>
  <dcterms:created xsi:type="dcterms:W3CDTF">2006-08-16T00:00:00Z</dcterms:created>
  <dcterms:modified xsi:type="dcterms:W3CDTF">2025-02-04T09:18:12Z</dcterms:modified>
  <dc:identifier>DAGdeoPSZ6o</dc:identifier>
</cp:coreProperties>
</file>